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463FD-D718-4A55-92A5-76E985574401}" v="13" dt="2025-07-19T23:53:36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4" d="100"/>
          <a:sy n="34" d="100"/>
        </p:scale>
        <p:origin x="2340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in warnery" userId="63a7ef52db892b63" providerId="LiveId" clId="{B3C463FD-D718-4A55-92A5-76E985574401}"/>
    <pc:docChg chg="custSel delSld modSld">
      <pc:chgData name="alain warnery" userId="63a7ef52db892b63" providerId="LiveId" clId="{B3C463FD-D718-4A55-92A5-76E985574401}" dt="2025-07-19T23:54:04.971" v="1648" actId="14100"/>
      <pc:docMkLst>
        <pc:docMk/>
      </pc:docMkLst>
      <pc:sldChg chg="addSp delSp modSp mod">
        <pc:chgData name="alain warnery" userId="63a7ef52db892b63" providerId="LiveId" clId="{B3C463FD-D718-4A55-92A5-76E985574401}" dt="2025-07-19T23:54:04.971" v="1648" actId="14100"/>
        <pc:sldMkLst>
          <pc:docMk/>
          <pc:sldMk cId="4228214704" sldId="256"/>
        </pc:sldMkLst>
        <pc:picChg chg="add del mod">
          <ac:chgData name="alain warnery" userId="63a7ef52db892b63" providerId="LiveId" clId="{B3C463FD-D718-4A55-92A5-76E985574401}" dt="2025-07-19T23:41:25.669" v="1619" actId="478"/>
          <ac:picMkLst>
            <pc:docMk/>
            <pc:sldMk cId="4228214704" sldId="256"/>
            <ac:picMk id="3" creationId="{1573EE30-85C7-9066-007B-A6EABDC0517C}"/>
          </ac:picMkLst>
        </pc:picChg>
        <pc:picChg chg="add del mod">
          <ac:chgData name="alain warnery" userId="63a7ef52db892b63" providerId="LiveId" clId="{B3C463FD-D718-4A55-92A5-76E985574401}" dt="2025-07-19T23:42:20.161" v="1623" actId="478"/>
          <ac:picMkLst>
            <pc:docMk/>
            <pc:sldMk cId="4228214704" sldId="256"/>
            <ac:picMk id="4" creationId="{15BFC198-D89A-1A8E-4A4B-61FD1C91E927}"/>
          </ac:picMkLst>
        </pc:picChg>
        <pc:picChg chg="add mod">
          <ac:chgData name="alain warnery" userId="63a7ef52db892b63" providerId="LiveId" clId="{B3C463FD-D718-4A55-92A5-76E985574401}" dt="2025-07-19T23:54:04.971" v="1648" actId="14100"/>
          <ac:picMkLst>
            <pc:docMk/>
            <pc:sldMk cId="4228214704" sldId="256"/>
            <ac:picMk id="6" creationId="{DB4FA3E0-BFB3-176B-4ABC-D3B8E75C1E94}"/>
          </ac:picMkLst>
        </pc:picChg>
        <pc:picChg chg="add del mod">
          <ac:chgData name="alain warnery" userId="63a7ef52db892b63" providerId="LiveId" clId="{B3C463FD-D718-4A55-92A5-76E985574401}" dt="2025-07-19T23:53:59.706" v="1646" actId="478"/>
          <ac:picMkLst>
            <pc:docMk/>
            <pc:sldMk cId="4228214704" sldId="256"/>
            <ac:picMk id="8" creationId="{F83F763C-D0F9-68D8-EDA9-D64DB58B35DA}"/>
          </ac:picMkLst>
        </pc:picChg>
      </pc:sldChg>
      <pc:sldChg chg="addSp delSp modSp del mod">
        <pc:chgData name="alain warnery" userId="63a7ef52db892b63" providerId="LiveId" clId="{B3C463FD-D718-4A55-92A5-76E985574401}" dt="2024-06-28T07:44:11.330" v="1616" actId="47"/>
        <pc:sldMkLst>
          <pc:docMk/>
          <pc:sldMk cId="4002904851" sldId="257"/>
        </pc:sldMkLst>
      </pc:sldChg>
      <pc:sldChg chg="addSp delSp modSp del mod">
        <pc:chgData name="alain warnery" userId="63a7ef52db892b63" providerId="LiveId" clId="{B3C463FD-D718-4A55-92A5-76E985574401}" dt="2024-06-28T07:44:12.173" v="1617" actId="47"/>
        <pc:sldMkLst>
          <pc:docMk/>
          <pc:sldMk cId="99290539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36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25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6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28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07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87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36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66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51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10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03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770EE-7FA2-43CF-9DBA-AE886BD20F52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3DA36-30EB-4B34-BFB9-AD37600AC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00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DB4FA3E0-BFB3-176B-4ABC-D3B8E75C1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75213" cy="388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147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warnery</dc:creator>
  <cp:lastModifiedBy>alain warnery</cp:lastModifiedBy>
  <cp:revision>2</cp:revision>
  <dcterms:created xsi:type="dcterms:W3CDTF">2022-05-17T20:38:29Z</dcterms:created>
  <dcterms:modified xsi:type="dcterms:W3CDTF">2025-07-19T23:54:12Z</dcterms:modified>
</cp:coreProperties>
</file>