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sldIdLst>
    <p:sldId id="287" r:id="rId2"/>
    <p:sldId id="260" r:id="rId3"/>
    <p:sldId id="837" r:id="rId4"/>
  </p:sldIdLst>
  <p:sldSz cx="103679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6" userDrawn="1">
          <p15:clr>
            <a:srgbClr val="A4A3A4"/>
          </p15:clr>
        </p15:guide>
        <p15:guide id="2" pos="64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00"/>
    <a:srgbClr val="FF8E00"/>
    <a:srgbClr val="9BDC10"/>
    <a:srgbClr val="EB4F1B"/>
    <a:srgbClr val="15A5E6"/>
    <a:srgbClr val="0076BF"/>
    <a:srgbClr val="6D99C0"/>
    <a:srgbClr val="ABC4DB"/>
    <a:srgbClr val="EB4D1C"/>
    <a:srgbClr val="009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6693" autoAdjust="0"/>
    <p:restoredTop sz="93659"/>
  </p:normalViewPr>
  <p:slideViewPr>
    <p:cSldViewPr snapToGrid="0">
      <p:cViewPr varScale="1">
        <p:scale>
          <a:sx n="85" d="100"/>
          <a:sy n="85" d="100"/>
        </p:scale>
        <p:origin x="1128" y="78"/>
      </p:cViewPr>
      <p:guideLst>
        <p:guide orient="horz" pos="1956"/>
        <p:guide pos="64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018BB-7950-9644-A704-9018FFC75922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96963" y="1143000"/>
            <a:ext cx="4664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6D424-447C-FE4C-A679-FB9445333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2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409D390-42E1-79B9-E0D0-752CC168E7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19" y="0"/>
            <a:ext cx="10476000" cy="691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80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48" y="457200"/>
            <a:ext cx="33439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735" y="987427"/>
            <a:ext cx="524878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148" y="2057400"/>
            <a:ext cx="33439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17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48" y="457200"/>
            <a:ext cx="33439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07735" y="987427"/>
            <a:ext cx="524878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148" y="2057400"/>
            <a:ext cx="33439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08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79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9574" y="365125"/>
            <a:ext cx="2235592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98" y="365125"/>
            <a:ext cx="6577177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98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3BCC9-714A-3D4E-3E52-AFD20F6D2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06" y="1065321"/>
            <a:ext cx="8942368" cy="71414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5506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26A983-01B6-B7F3-ED39-2B27BB28A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19D6-10FB-40E4-B047-31037651AE42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A5E250-A2EC-CB6F-9322-B4D20ADE6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4D1BAF-A1C3-8E5D-3CB8-9FA559B2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id="{0E431063-487D-42F2-965D-B57C8C485267}"/>
              </a:ext>
            </a:extLst>
          </p:cNvPr>
          <p:cNvSpPr txBox="1"/>
          <p:nvPr userDrawn="1"/>
        </p:nvSpPr>
        <p:spPr>
          <a:xfrm>
            <a:off x="2078643" y="2999939"/>
            <a:ext cx="6210677" cy="181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240" indent="-182240">
              <a:buFontTx/>
              <a:buChar char="-"/>
            </a:pPr>
            <a:r>
              <a:rPr lang="fr-FR" sz="1020" dirty="0">
                <a:latin typeface="Century Gothic" panose="020B0502020202020204" pitchFamily="34" charset="0"/>
                <a:cs typeface="Roboto Bold"/>
              </a:rPr>
              <a:t>Links of </a:t>
            </a:r>
            <a:r>
              <a:rPr lang="fr-FR" sz="1020" dirty="0" err="1">
                <a:latin typeface="Century Gothic" panose="020B0502020202020204" pitchFamily="34" charset="0"/>
                <a:cs typeface="Roboto Bold"/>
              </a:rPr>
              <a:t>interest</a:t>
            </a:r>
            <a:r>
              <a:rPr lang="fr-FR" sz="102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02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)</a:t>
            </a: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r>
              <a:rPr lang="fr-FR" sz="1020" dirty="0">
                <a:latin typeface="Century Gothic" panose="020B0502020202020204" pitchFamily="34" charset="0"/>
              </a:rPr>
              <a:t> </a:t>
            </a:r>
          </a:p>
          <a:p>
            <a:pPr marL="182240" indent="-182240">
              <a:buFontTx/>
              <a:buChar char="-"/>
            </a:pPr>
            <a:r>
              <a:rPr lang="en-US" sz="1020" dirty="0">
                <a:latin typeface="Century Gothic" panose="020B0502020202020204" pitchFamily="34" charset="0"/>
                <a:cs typeface="Roboto Bold"/>
              </a:rPr>
              <a:t>Links of interest in relation to the presentation</a:t>
            </a:r>
            <a:r>
              <a:rPr lang="fr-FR" sz="102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02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)</a:t>
            </a:r>
            <a:endParaRPr lang="fr-FR" sz="1020" i="1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</p:txBody>
      </p:sp>
      <p:sp>
        <p:nvSpPr>
          <p:cNvPr id="8" name="ZoneTexte 5">
            <a:extLst>
              <a:ext uri="{FF2B5EF4-FFF2-40B4-BE49-F238E27FC236}">
                <a16:creationId xmlns:a16="http://schemas.microsoft.com/office/drawing/2014/main" id="{1ECE3701-B044-4C4E-BAC8-CD6709D18CC4}"/>
              </a:ext>
            </a:extLst>
          </p:cNvPr>
          <p:cNvSpPr txBox="1"/>
          <p:nvPr userDrawn="1"/>
        </p:nvSpPr>
        <p:spPr>
          <a:xfrm>
            <a:off x="2078645" y="1734404"/>
            <a:ext cx="6151513" cy="87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76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Declaration</a:t>
            </a:r>
            <a:r>
              <a:rPr lang="fr-FR" sz="1276" b="1" dirty="0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 of </a:t>
            </a:r>
            <a:r>
              <a:rPr lang="fr-FR" sz="1276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Interest</a:t>
            </a:r>
            <a:endParaRPr lang="fr-FR" sz="1276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  <a:p>
            <a:r>
              <a:rPr lang="en-US" sz="1276" dirty="0">
                <a:latin typeface="Century Gothic" panose="020B0502020202020204" pitchFamily="34" charset="0"/>
                <a:cs typeface="Roboto Bold"/>
              </a:rPr>
              <a:t>I currently have, or have had for the past three years, an affiliation or financial or interests of any kind with the following health-related business corporations.</a:t>
            </a:r>
            <a:endParaRPr lang="fr-FR" sz="1276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90179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597" y="1122363"/>
            <a:ext cx="881276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996" y="3602038"/>
            <a:ext cx="777597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4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07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398" y="1709740"/>
            <a:ext cx="894236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398" y="4589465"/>
            <a:ext cx="89423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3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2798" y="1825625"/>
            <a:ext cx="4406384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8781" y="1825625"/>
            <a:ext cx="4406384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2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48" y="365127"/>
            <a:ext cx="8942368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149" y="1681163"/>
            <a:ext cx="438613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4149" y="2505075"/>
            <a:ext cx="4386134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48782" y="1681163"/>
            <a:ext cx="440773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48782" y="2505075"/>
            <a:ext cx="4407735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035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7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89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98" y="365127"/>
            <a:ext cx="89423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98" y="1825625"/>
            <a:ext cx="89423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2797" y="6356352"/>
            <a:ext cx="23327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4388" y="6356352"/>
            <a:ext cx="3499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22374" y="6356352"/>
            <a:ext cx="23327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4426721B-D198-7674-9DEB-94A5C651CE0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r="624"/>
          <a:stretch>
            <a:fillRect/>
          </a:stretch>
        </p:blipFill>
        <p:spPr>
          <a:xfrm>
            <a:off x="0" y="854"/>
            <a:ext cx="10435163" cy="685714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3357F1-3D95-7AE3-7CA7-A687A2A65743}"/>
              </a:ext>
            </a:extLst>
          </p:cNvPr>
          <p:cNvSpPr txBox="1"/>
          <p:nvPr userDrawn="1"/>
        </p:nvSpPr>
        <p:spPr>
          <a:xfrm>
            <a:off x="1937203" y="6531614"/>
            <a:ext cx="662621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91" dirty="0">
                <a:solidFill>
                  <a:schemeClr val="bg1"/>
                </a:solidFill>
                <a:latin typeface="+mn-lt"/>
              </a:rPr>
              <a:t>NPIS Summit 2026 – PARIS – NEWCAP EVENT CENTER– 7-8 </a:t>
            </a:r>
            <a:r>
              <a:rPr lang="fr-FR" sz="1191" dirty="0" err="1">
                <a:solidFill>
                  <a:schemeClr val="bg1"/>
                </a:solidFill>
                <a:latin typeface="+mn-lt"/>
              </a:rPr>
              <a:t>october</a:t>
            </a:r>
            <a:r>
              <a:rPr lang="fr-FR" sz="1191" dirty="0">
                <a:solidFill>
                  <a:schemeClr val="bg1"/>
                </a:solidFill>
                <a:latin typeface="+mn-lt"/>
              </a:rPr>
              <a:t> 2026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B8DEE4-39D0-1E62-D977-B543DCEEC4DF}"/>
              </a:ext>
            </a:extLst>
          </p:cNvPr>
          <p:cNvSpPr/>
          <p:nvPr userDrawn="1"/>
        </p:nvSpPr>
        <p:spPr>
          <a:xfrm>
            <a:off x="227107" y="149470"/>
            <a:ext cx="2512237" cy="1521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30"/>
          </a:p>
        </p:txBody>
      </p:sp>
    </p:spTree>
    <p:extLst>
      <p:ext uri="{BB962C8B-B14F-4D97-AF65-F5344CB8AC3E}">
        <p14:creationId xmlns:p14="http://schemas.microsoft.com/office/powerpoint/2010/main" val="251364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57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55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E431063-487D-42F2-965D-B57C8C485267}"/>
              </a:ext>
            </a:extLst>
          </p:cNvPr>
          <p:cNvSpPr txBox="1"/>
          <p:nvPr/>
        </p:nvSpPr>
        <p:spPr>
          <a:xfrm>
            <a:off x="2345709" y="2881323"/>
            <a:ext cx="6210677" cy="181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240" indent="-182240">
              <a:buFontTx/>
              <a:buChar char="-"/>
            </a:pPr>
            <a:r>
              <a:rPr lang="fr-FR" sz="1020" dirty="0">
                <a:latin typeface="Century Gothic" panose="020B0502020202020204" pitchFamily="34" charset="0"/>
                <a:cs typeface="Roboto Bold"/>
              </a:rPr>
              <a:t>Links of </a:t>
            </a:r>
            <a:r>
              <a:rPr lang="fr-FR" sz="1020" dirty="0" err="1">
                <a:latin typeface="Century Gothic" panose="020B0502020202020204" pitchFamily="34" charset="0"/>
                <a:cs typeface="Roboto Bold"/>
              </a:rPr>
              <a:t>interest</a:t>
            </a:r>
            <a:r>
              <a:rPr lang="fr-FR" sz="102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02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)</a:t>
            </a: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  <a:cs typeface="Roboto Bold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r>
              <a:rPr lang="fr-FR" sz="1020" dirty="0">
                <a:latin typeface="Century Gothic" panose="020B0502020202020204" pitchFamily="34" charset="0"/>
              </a:rPr>
              <a:t> </a:t>
            </a:r>
          </a:p>
          <a:p>
            <a:pPr marL="182240" indent="-182240">
              <a:buFontTx/>
              <a:buChar char="-"/>
            </a:pPr>
            <a:r>
              <a:rPr lang="en-US" sz="1020" dirty="0">
                <a:latin typeface="Century Gothic" panose="020B0502020202020204" pitchFamily="34" charset="0"/>
                <a:cs typeface="Roboto Bold"/>
              </a:rPr>
              <a:t>Links of interest in relation to the presentation</a:t>
            </a:r>
            <a:r>
              <a:rPr lang="fr-FR" sz="1020" dirty="0">
                <a:latin typeface="Century Gothic" panose="020B0502020202020204" pitchFamily="34" charset="0"/>
                <a:cs typeface="Roboto Bold"/>
              </a:rPr>
              <a:t>: 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(</a:t>
            </a:r>
            <a:r>
              <a:rPr lang="en-US" sz="1020" i="1" dirty="0">
                <a:latin typeface="Century Gothic" panose="020B0502020202020204" pitchFamily="34" charset="0"/>
                <a:cs typeface="Roboto Bold"/>
              </a:rPr>
              <a:t>List the links, or put "none"</a:t>
            </a:r>
            <a:r>
              <a:rPr lang="fr-FR" sz="1020" i="1" dirty="0">
                <a:latin typeface="Century Gothic" panose="020B0502020202020204" pitchFamily="34" charset="0"/>
                <a:cs typeface="Roboto Bold"/>
              </a:rPr>
              <a:t>)</a:t>
            </a:r>
            <a:endParaRPr lang="fr-FR" sz="1020" i="1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  <a:p>
            <a:endParaRPr lang="fr-FR" sz="1020" dirty="0">
              <a:latin typeface="Century Gothic" panose="020B0502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CE3701-B044-4C4E-BAC8-CD6709D18CC4}"/>
              </a:ext>
            </a:extLst>
          </p:cNvPr>
          <p:cNvSpPr txBox="1"/>
          <p:nvPr/>
        </p:nvSpPr>
        <p:spPr>
          <a:xfrm>
            <a:off x="2345710" y="1805124"/>
            <a:ext cx="6151512" cy="87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76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Declaration</a:t>
            </a:r>
            <a:r>
              <a:rPr lang="fr-FR" sz="1276" b="1" dirty="0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 of </a:t>
            </a:r>
            <a:r>
              <a:rPr lang="fr-FR" sz="1276" b="1" dirty="0" err="1">
                <a:solidFill>
                  <a:srgbClr val="FF0000"/>
                </a:solidFill>
                <a:latin typeface="Century Gothic" panose="020B0502020202020204" pitchFamily="34" charset="0"/>
                <a:cs typeface="Roboto Bold"/>
              </a:rPr>
              <a:t>Interest</a:t>
            </a:r>
            <a:endParaRPr lang="fr-FR" sz="1276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  <a:p>
            <a:r>
              <a:rPr lang="en-US" sz="1276" dirty="0">
                <a:latin typeface="Century Gothic" panose="020B0502020202020204" pitchFamily="34" charset="0"/>
                <a:cs typeface="Roboto Bold"/>
              </a:rPr>
              <a:t>I currently have, or have had for the past three years, an affiliation or financial or interests of any kind with the following health-related business corporations.</a:t>
            </a:r>
            <a:endParaRPr lang="fr-FR" sz="1276" b="1" dirty="0">
              <a:solidFill>
                <a:srgbClr val="FF0000"/>
              </a:solidFill>
              <a:latin typeface="Century Gothic" panose="020B0502020202020204" pitchFamily="34" charset="0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40516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934DF9-7DCF-64BE-E93D-E10D1E84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4541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4845</TotalTime>
  <Words>68</Words>
  <Application>Microsoft Office PowerPoint</Application>
  <PresentationFormat>Personnalisé</PresentationFormat>
  <Paragraphs>11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Thème Office 2013 – 2022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Vivien Charzat</dc:creator>
  <cp:keywords/>
  <dc:description/>
  <cp:lastModifiedBy>alain warnery</cp:lastModifiedBy>
  <cp:revision>334</cp:revision>
  <cp:lastPrinted>2021-09-21T07:07:43Z</cp:lastPrinted>
  <dcterms:created xsi:type="dcterms:W3CDTF">2021-08-11T14:26:53Z</dcterms:created>
  <dcterms:modified xsi:type="dcterms:W3CDTF">2026-09-08T23:06:53Z</dcterms:modified>
  <cp:category/>
</cp:coreProperties>
</file>