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7" r:id="rId2"/>
    <p:sldId id="260" r:id="rId3"/>
    <p:sldId id="836" r:id="rId4"/>
    <p:sldId id="837" r:id="rId5"/>
    <p:sldId id="83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6" userDrawn="1">
          <p15:clr>
            <a:srgbClr val="A4A3A4"/>
          </p15:clr>
        </p15:guide>
        <p15:guide id="2" pos="76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00"/>
    <a:srgbClr val="FF8E00"/>
    <a:srgbClr val="9BDC10"/>
    <a:srgbClr val="EB4F1B"/>
    <a:srgbClr val="15A5E6"/>
    <a:srgbClr val="0076BF"/>
    <a:srgbClr val="6D99C0"/>
    <a:srgbClr val="ABC4DB"/>
    <a:srgbClr val="EB4D1C"/>
    <a:srgbClr val="009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7F3EA-75F2-47DC-8E35-04F3D67CA509}" v="2" dt="2025-07-19T23:14:10.1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93" autoAdjust="0"/>
    <p:restoredTop sz="93659"/>
  </p:normalViewPr>
  <p:slideViewPr>
    <p:cSldViewPr snapToGrid="0">
      <p:cViewPr varScale="1">
        <p:scale>
          <a:sx n="139" d="100"/>
          <a:sy n="139" d="100"/>
        </p:scale>
        <p:origin x="972" y="304"/>
      </p:cViewPr>
      <p:guideLst>
        <p:guide orient="horz" pos="1956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in warnery" userId="63a7ef52db892b63" providerId="LiveId" clId="{9D47F3EA-75F2-47DC-8E35-04F3D67CA509}"/>
    <pc:docChg chg="undo custSel modSld modMainMaster">
      <pc:chgData name="alain warnery" userId="63a7ef52db892b63" providerId="LiveId" clId="{9D47F3EA-75F2-47DC-8E35-04F3D67CA509}" dt="2025-07-19T23:21:31.366" v="39" actId="1076"/>
      <pc:docMkLst>
        <pc:docMk/>
      </pc:docMkLst>
      <pc:sldChg chg="modSp mod">
        <pc:chgData name="alain warnery" userId="63a7ef52db892b63" providerId="LiveId" clId="{9D47F3EA-75F2-47DC-8E35-04F3D67CA509}" dt="2025-07-19T23:21:31.366" v="39" actId="1076"/>
        <pc:sldMkLst>
          <pc:docMk/>
          <pc:sldMk cId="1201550772" sldId="287"/>
        </pc:sldMkLst>
        <pc:picChg chg="mod">
          <ac:chgData name="alain warnery" userId="63a7ef52db892b63" providerId="LiveId" clId="{9D47F3EA-75F2-47DC-8E35-04F3D67CA509}" dt="2025-07-19T23:21:31.366" v="39" actId="1076"/>
          <ac:picMkLst>
            <pc:docMk/>
            <pc:sldMk cId="1201550772" sldId="287"/>
            <ac:picMk id="5" creationId="{C26D8C92-B421-1473-7101-72DD17F8C0C3}"/>
          </ac:picMkLst>
        </pc:picChg>
      </pc:sldChg>
      <pc:sldMasterChg chg="addSp delSp modSp mod">
        <pc:chgData name="alain warnery" userId="63a7ef52db892b63" providerId="LiveId" clId="{9D47F3EA-75F2-47DC-8E35-04F3D67CA509}" dt="2025-07-19T23:15:08.363" v="36" actId="14100"/>
        <pc:sldMasterMkLst>
          <pc:docMk/>
          <pc:sldMasterMk cId="1681880919" sldId="2147483648"/>
        </pc:sldMasterMkLst>
        <pc:spChg chg="mod">
          <ac:chgData name="alain warnery" userId="63a7ef52db892b63" providerId="LiveId" clId="{9D47F3EA-75F2-47DC-8E35-04F3D67CA509}" dt="2025-07-19T22:54:49.245" v="18" actId="20577"/>
          <ac:spMkLst>
            <pc:docMk/>
            <pc:sldMasterMk cId="1681880919" sldId="2147483648"/>
            <ac:spMk id="4" creationId="{A6568673-45FB-4535-BF4D-9CCAD809E47D}"/>
          </ac:spMkLst>
        </pc:spChg>
        <pc:spChg chg="del mod">
          <ac:chgData name="alain warnery" userId="63a7ef52db892b63" providerId="LiveId" clId="{9D47F3EA-75F2-47DC-8E35-04F3D67CA509}" dt="2025-07-19T22:52:21.052" v="3" actId="478"/>
          <ac:spMkLst>
            <pc:docMk/>
            <pc:sldMasterMk cId="1681880919" sldId="2147483648"/>
            <ac:spMk id="5" creationId="{67D8F25E-C07E-1449-03F3-9CE6481DE1D8}"/>
          </ac:spMkLst>
        </pc:spChg>
        <pc:picChg chg="del mod">
          <ac:chgData name="alain warnery" userId="63a7ef52db892b63" providerId="LiveId" clId="{9D47F3EA-75F2-47DC-8E35-04F3D67CA509}" dt="2025-07-19T23:13:44.425" v="24" actId="478"/>
          <ac:picMkLst>
            <pc:docMk/>
            <pc:sldMasterMk cId="1681880919" sldId="2147483648"/>
            <ac:picMk id="2" creationId="{5F2EE67B-BC94-B94E-A35D-B61D4CA02A12}"/>
          </ac:picMkLst>
        </pc:picChg>
        <pc:picChg chg="add mod ord">
          <ac:chgData name="alain warnery" userId="63a7ef52db892b63" providerId="LiveId" clId="{9D47F3EA-75F2-47DC-8E35-04F3D67CA509}" dt="2025-07-19T23:15:08.363" v="36" actId="14100"/>
          <ac:picMkLst>
            <pc:docMk/>
            <pc:sldMasterMk cId="1681880919" sldId="2147483648"/>
            <ac:picMk id="6" creationId="{1BC53C3B-8B41-D39D-5D8E-64E1B84FE121}"/>
          </ac:picMkLst>
        </pc:picChg>
        <pc:picChg chg="mod">
          <ac:chgData name="alain warnery" userId="63a7ef52db892b63" providerId="LiveId" clId="{9D47F3EA-75F2-47DC-8E35-04F3D67CA509}" dt="2025-07-19T23:14:33.943" v="32" actId="1076"/>
          <ac:picMkLst>
            <pc:docMk/>
            <pc:sldMasterMk cId="1681880919" sldId="2147483648"/>
            <ac:picMk id="9" creationId="{9C004EDB-5E0C-F19C-CCB0-2561D7B83094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018BB-7950-9644-A704-9018FFC7592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6D424-447C-FE4C-A679-FB9445333A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3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F7142B-35EF-7BB9-524D-2896A71A0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BC4716-F97A-A5A7-7556-72EF06030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26A983-01B6-B7F3-ED39-2B27BB28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19D6-10FB-40E4-B047-31037651AE42}" type="datetimeFigureOut">
              <a:rPr lang="fr-FR" smtClean="0"/>
              <a:t>20/07/2025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A5E250-A2EC-CB6F-9322-B4D20ADE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4D1BAF-A1C3-8E5D-3CB8-9FA559B2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179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D3BCC9-714A-3D4E-3E52-AFD20F6D2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158" y="1065321"/>
            <a:ext cx="10515600" cy="71414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5320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932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2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capture d’écran, Graphique, Police, logo">
            <a:extLst>
              <a:ext uri="{FF2B5EF4-FFF2-40B4-BE49-F238E27FC236}">
                <a16:creationId xmlns:a16="http://schemas.microsoft.com/office/drawing/2014/main" id="{1BC53C3B-8B41-D39D-5D8E-64E1B84FE1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6568673-45FB-4535-BF4D-9CCAD809E47D}"/>
              </a:ext>
            </a:extLst>
          </p:cNvPr>
          <p:cNvSpPr txBox="1"/>
          <p:nvPr userDrawn="1"/>
        </p:nvSpPr>
        <p:spPr>
          <a:xfrm>
            <a:off x="2278015" y="6531613"/>
            <a:ext cx="77919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+mn-lt"/>
              </a:rPr>
              <a:t>NPIS SUMMIT 2025 – PARIS – CITE INTERNATIONALE UNIVERSITAIRE – 15 &amp; 16 </a:t>
            </a:r>
            <a:r>
              <a:rPr lang="fr-FR" sz="1400" dirty="0" err="1">
                <a:solidFill>
                  <a:schemeClr val="bg1"/>
                </a:solidFill>
                <a:latin typeface="+mn-lt"/>
              </a:rPr>
              <a:t>october</a:t>
            </a:r>
            <a:r>
              <a:rPr lang="fr-FR" sz="1400" dirty="0">
                <a:solidFill>
                  <a:schemeClr val="bg1"/>
                </a:solidFill>
                <a:latin typeface="+mn-lt"/>
              </a:rPr>
              <a:t> 2025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004EDB-5E0C-F19C-CCB0-2561D7B8309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5076000" cy="65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88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C26D8C92-B421-1473-7101-72DD17F8C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25" y="1175004"/>
            <a:ext cx="6242248" cy="44165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155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E431063-487D-42F2-965D-B57C8C485267}"/>
              </a:ext>
            </a:extLst>
          </p:cNvPr>
          <p:cNvSpPr txBox="1"/>
          <p:nvPr/>
        </p:nvSpPr>
        <p:spPr>
          <a:xfrm>
            <a:off x="2758390" y="2784969"/>
            <a:ext cx="730332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fr-FR" sz="1200" dirty="0">
                <a:latin typeface="Century Gothic" panose="020B0502020202020204" pitchFamily="34" charset="0"/>
                <a:cs typeface="Roboto Bold"/>
              </a:rPr>
              <a:t>Links of </a:t>
            </a:r>
            <a:r>
              <a:rPr lang="fr-FR" sz="1200" dirty="0" err="1">
                <a:latin typeface="Century Gothic" panose="020B0502020202020204" pitchFamily="34" charset="0"/>
                <a:cs typeface="Roboto Bold"/>
              </a:rPr>
              <a:t>interest</a:t>
            </a:r>
            <a:r>
              <a:rPr lang="fr-FR" sz="1200" dirty="0">
                <a:latin typeface="Century Gothic" panose="020B0502020202020204" pitchFamily="34" charset="0"/>
                <a:cs typeface="Roboto Bold"/>
              </a:rPr>
              <a:t>: </a:t>
            </a:r>
            <a:r>
              <a:rPr lang="fr-FR" sz="1200" i="1" dirty="0">
                <a:latin typeface="Century Gothic" panose="020B0502020202020204" pitchFamily="34" charset="0"/>
                <a:cs typeface="Roboto Bold"/>
              </a:rPr>
              <a:t>(</a:t>
            </a:r>
            <a:r>
              <a:rPr lang="en-US" sz="1200" i="1" dirty="0">
                <a:latin typeface="Century Gothic" panose="020B0502020202020204" pitchFamily="34" charset="0"/>
                <a:cs typeface="Roboto Bold"/>
              </a:rPr>
              <a:t>List the links, or put "none"</a:t>
            </a:r>
            <a:r>
              <a:rPr lang="fr-FR" sz="1200" i="1" dirty="0">
                <a:latin typeface="Century Gothic" panose="020B0502020202020204" pitchFamily="34" charset="0"/>
                <a:cs typeface="Roboto Bold"/>
              </a:rPr>
              <a:t>)</a:t>
            </a:r>
          </a:p>
          <a:p>
            <a:endParaRPr lang="fr-FR" sz="1200" dirty="0">
              <a:latin typeface="Century Gothic" panose="020B0502020202020204" pitchFamily="34" charset="0"/>
              <a:cs typeface="Roboto Bold"/>
            </a:endParaRPr>
          </a:p>
          <a:p>
            <a:endParaRPr lang="fr-FR" sz="1200" dirty="0">
              <a:latin typeface="Century Gothic" panose="020B0502020202020204" pitchFamily="34" charset="0"/>
              <a:cs typeface="Roboto Bold"/>
            </a:endParaRPr>
          </a:p>
          <a:p>
            <a:endParaRPr lang="fr-FR" sz="1200" dirty="0">
              <a:latin typeface="Century Gothic" panose="020B0502020202020204" pitchFamily="34" charset="0"/>
              <a:cs typeface="Roboto Bold"/>
            </a:endParaRPr>
          </a:p>
          <a:p>
            <a:endParaRPr lang="fr-FR" sz="1200" dirty="0">
              <a:latin typeface="Century Gothic" panose="020B0502020202020204" pitchFamily="34" charset="0"/>
              <a:cs typeface="Roboto Bold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 </a:t>
            </a:r>
          </a:p>
          <a:p>
            <a:pPr marL="214313" indent="-214313">
              <a:buFontTx/>
              <a:buChar char="-"/>
            </a:pPr>
            <a:r>
              <a:rPr lang="en-US" sz="1200" dirty="0">
                <a:latin typeface="Century Gothic" panose="020B0502020202020204" pitchFamily="34" charset="0"/>
                <a:cs typeface="Roboto Bold"/>
              </a:rPr>
              <a:t>Links of interest in relation to the presentation</a:t>
            </a:r>
            <a:r>
              <a:rPr lang="fr-FR" sz="1200" dirty="0">
                <a:latin typeface="Century Gothic" panose="020B0502020202020204" pitchFamily="34" charset="0"/>
                <a:cs typeface="Roboto Bold"/>
              </a:rPr>
              <a:t>: </a:t>
            </a:r>
            <a:r>
              <a:rPr lang="fr-FR" sz="1200" i="1" dirty="0">
                <a:latin typeface="Century Gothic" panose="020B0502020202020204" pitchFamily="34" charset="0"/>
                <a:cs typeface="Roboto Bold"/>
              </a:rPr>
              <a:t>(</a:t>
            </a:r>
            <a:r>
              <a:rPr lang="en-US" sz="1200" i="1" dirty="0">
                <a:latin typeface="Century Gothic" panose="020B0502020202020204" pitchFamily="34" charset="0"/>
                <a:cs typeface="Roboto Bold"/>
              </a:rPr>
              <a:t>List the links, or put "none"</a:t>
            </a:r>
            <a:r>
              <a:rPr lang="fr-FR" sz="1200" i="1" dirty="0">
                <a:latin typeface="Century Gothic" panose="020B0502020202020204" pitchFamily="34" charset="0"/>
                <a:cs typeface="Roboto Bold"/>
              </a:rPr>
              <a:t>)</a:t>
            </a:r>
            <a:endParaRPr lang="fr-FR" sz="1200" i="1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ECE3701-B044-4C4E-BAC8-CD6709D18CC4}"/>
              </a:ext>
            </a:extLst>
          </p:cNvPr>
          <p:cNvSpPr txBox="1"/>
          <p:nvPr/>
        </p:nvSpPr>
        <p:spPr>
          <a:xfrm>
            <a:off x="2758391" y="1519434"/>
            <a:ext cx="7233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err="1">
                <a:solidFill>
                  <a:srgbClr val="FF0000"/>
                </a:solidFill>
                <a:latin typeface="Century Gothic" panose="020B0502020202020204" pitchFamily="34" charset="0"/>
                <a:cs typeface="Roboto Bold"/>
              </a:rPr>
              <a:t>Declaration</a:t>
            </a:r>
            <a:r>
              <a:rPr lang="fr-FR" sz="1500" b="1" dirty="0">
                <a:solidFill>
                  <a:srgbClr val="FF0000"/>
                </a:solidFill>
                <a:latin typeface="Century Gothic" panose="020B0502020202020204" pitchFamily="34" charset="0"/>
                <a:cs typeface="Roboto Bold"/>
              </a:rPr>
              <a:t> of </a:t>
            </a:r>
            <a:r>
              <a:rPr lang="fr-FR" sz="1500" b="1" dirty="0" err="1">
                <a:solidFill>
                  <a:srgbClr val="FF0000"/>
                </a:solidFill>
                <a:latin typeface="Century Gothic" panose="020B0502020202020204" pitchFamily="34" charset="0"/>
                <a:cs typeface="Roboto Bold"/>
              </a:rPr>
              <a:t>Interest</a:t>
            </a:r>
            <a:endParaRPr lang="fr-FR" sz="1500" b="1" dirty="0">
              <a:solidFill>
                <a:srgbClr val="FF0000"/>
              </a:solidFill>
              <a:latin typeface="Century Gothic" panose="020B0502020202020204" pitchFamily="34" charset="0"/>
              <a:cs typeface="Roboto Bold"/>
            </a:endParaRPr>
          </a:p>
          <a:p>
            <a:r>
              <a:rPr lang="en-US" sz="1500" dirty="0">
                <a:latin typeface="Century Gothic" panose="020B0502020202020204" pitchFamily="34" charset="0"/>
                <a:cs typeface="Roboto Bold"/>
              </a:rPr>
              <a:t>I currently have, or have had for the past three years, an affiliation or financial or interests of any kind with the following health-related business corporations.</a:t>
            </a:r>
            <a:endParaRPr lang="fr-FR" sz="1500" b="1" dirty="0">
              <a:solidFill>
                <a:srgbClr val="FF0000"/>
              </a:solidFill>
              <a:latin typeface="Century Gothic" panose="020B0502020202020204" pitchFamily="34" charset="0"/>
              <a:cs typeface="Roboto Bold"/>
            </a:endParaRPr>
          </a:p>
        </p:txBody>
      </p:sp>
    </p:spTree>
    <p:extLst>
      <p:ext uri="{BB962C8B-B14F-4D97-AF65-F5344CB8AC3E}">
        <p14:creationId xmlns:p14="http://schemas.microsoft.com/office/powerpoint/2010/main" val="340516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7F037-18A1-6FE0-6BCF-AA9BC5B86B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809E04-00AA-E44E-D600-0D1C69002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49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934DF9-7DCF-64BE-E93D-E10D1E84A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454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7368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4866</TotalTime>
  <Words>68</Words>
  <Application>Microsoft Office PowerPoint</Application>
  <PresentationFormat>Grand écran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Vivien Charzat</dc:creator>
  <cp:keywords/>
  <dc:description/>
  <cp:lastModifiedBy>alain warnery</cp:lastModifiedBy>
  <cp:revision>332</cp:revision>
  <cp:lastPrinted>2021-09-21T07:07:43Z</cp:lastPrinted>
  <dcterms:created xsi:type="dcterms:W3CDTF">2021-08-11T14:26:53Z</dcterms:created>
  <dcterms:modified xsi:type="dcterms:W3CDTF">2025-07-19T23:21:40Z</dcterms:modified>
  <cp:category/>
</cp:coreProperties>
</file>